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2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69155D-149C-FD06-66AE-2A4E41542F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3E1431F-7D34-E1DF-A18B-9B28A1D901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293995F-1F92-2167-7C32-6F0E08EC4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B59D-29E9-4B00-9B8B-22E9B535692C}" type="datetimeFigureOut">
              <a:rPr kumimoji="1" lang="ja-JP" altLang="en-US" smtClean="0"/>
              <a:t>2022/10/4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1E392FE-66AC-6BF9-02CB-E10D96A72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3127063-F7BB-A91D-11C5-7082306C4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DCB49-0070-4918-B2FD-9F67CA427A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5950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ED3D1A-1A06-A4B5-E367-5C9156BA9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3B36298-143E-9038-685D-7ECAD6F077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1BF9B0E-8192-E872-F83B-70C959FB9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B59D-29E9-4B00-9B8B-22E9B535692C}" type="datetimeFigureOut">
              <a:rPr kumimoji="1" lang="ja-JP" altLang="en-US" smtClean="0"/>
              <a:t>2022/10/4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A9AC6F8-27DF-5520-72FD-42BE77833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A471178-2F71-2224-6EEB-8CE739A31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DCB49-0070-4918-B2FD-9F67CA427A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517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89BB3BF-C962-B983-492D-3DA79E6493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3171521-1743-50E1-4A07-792E872AF3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630DCB3-DCCF-04B1-C0FB-DB6F96640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B59D-29E9-4B00-9B8B-22E9B535692C}" type="datetimeFigureOut">
              <a:rPr kumimoji="1" lang="ja-JP" altLang="en-US" smtClean="0"/>
              <a:t>2022/10/4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A6A3269-A7E2-4E44-749A-E044F1F71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546A23C-F682-5E16-4B09-7A95B574A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DCB49-0070-4918-B2FD-9F67CA427A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0713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7306C9-8606-3059-1A43-3ACA74463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7F5BCF2-3877-F69D-7A92-492529185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4FA7DD9-53C5-A414-DC76-00CD531CD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B59D-29E9-4B00-9B8B-22E9B535692C}" type="datetimeFigureOut">
              <a:rPr kumimoji="1" lang="ja-JP" altLang="en-US" smtClean="0"/>
              <a:t>2022/10/4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F7BFD5B-740A-0A44-D7FF-74843F89A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E3B7B18-C4AC-8F5F-6129-8DB59E78E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DCB49-0070-4918-B2FD-9F67CA427A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7482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55E9AB-B14A-BA28-F28D-C2BABD67D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25A23F7-FE06-D5D8-6353-693768D4A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A0F2E6F-2D0F-05A3-CA32-EB613247B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B59D-29E9-4B00-9B8B-22E9B535692C}" type="datetimeFigureOut">
              <a:rPr kumimoji="1" lang="ja-JP" altLang="en-US" smtClean="0"/>
              <a:t>2022/10/4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26815CE-CC70-2F01-9C9F-6D7B7BDF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E45878D-3FBB-C0C6-1531-1A62F407B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DCB49-0070-4918-B2FD-9F67CA427A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2641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91D957-4D8E-389D-25EA-CCE74D41B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0A82F54-1B4E-0FAE-3EEC-26823184E6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A4935C7-BCB3-7AFB-7760-F8691DB391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707279E-E602-EE48-1E26-F3B9C6740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B59D-29E9-4B00-9B8B-22E9B535692C}" type="datetimeFigureOut">
              <a:rPr kumimoji="1" lang="ja-JP" altLang="en-US" smtClean="0"/>
              <a:t>2022/10/4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218FBB0-8966-47F5-1F15-063EA1D66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428FFDF-427B-63A7-6D37-F70088993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DCB49-0070-4918-B2FD-9F67CA427A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0430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659734-5B92-4F5A-7B1D-11324E574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8AFEC49-19A0-7EAE-3304-068946E40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F78AAFC-261A-09E2-3834-25531D4295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E0A7591-2505-6222-6C74-133E3E4445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6E17C25-CA10-7481-2627-304929CA1A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6C97208-C5AB-5A07-B17E-B2BCD53AE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B59D-29E9-4B00-9B8B-22E9B535692C}" type="datetimeFigureOut">
              <a:rPr kumimoji="1" lang="ja-JP" altLang="en-US" smtClean="0"/>
              <a:t>2022/10/4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0CF3790-D008-C849-F395-425199927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C1F8368-ACFF-15E8-462C-DB7E4408D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DCB49-0070-4918-B2FD-9F67CA427A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0553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7DE6C7-4788-9AB5-2C4D-32C17E40C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10F6493-A386-02E9-0270-9EF612283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B59D-29E9-4B00-9B8B-22E9B535692C}" type="datetimeFigureOut">
              <a:rPr kumimoji="1" lang="ja-JP" altLang="en-US" smtClean="0"/>
              <a:t>2022/10/4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01EA39F-D82B-B7F1-4DC2-8C9191A78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B7E591D-3445-980E-BB90-331B52203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DCB49-0070-4918-B2FD-9F67CA427A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2889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133B185-0818-8E23-50C6-4CE4E8664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B59D-29E9-4B00-9B8B-22E9B535692C}" type="datetimeFigureOut">
              <a:rPr kumimoji="1" lang="ja-JP" altLang="en-US" smtClean="0"/>
              <a:t>2022/10/4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C40ADB8-F59A-D3D3-C90F-CC9CE5DE9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B0AC8DA-68C0-1A42-E169-5600402D4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DCB49-0070-4918-B2FD-9F67CA427A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3639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FDD983-BC42-B79B-8376-BEC7CBB96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82ED5ED-45B9-3838-F7AB-082061BF6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54B11A7-3120-2B5E-E783-8A89048F60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77AF67E-B8F6-D1A3-88B7-53BA15459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B59D-29E9-4B00-9B8B-22E9B535692C}" type="datetimeFigureOut">
              <a:rPr kumimoji="1" lang="ja-JP" altLang="en-US" smtClean="0"/>
              <a:t>2022/10/4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270424B-0E86-4AED-14B7-A8319BE22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F9D67D6-0057-3FDA-BA89-4588788FF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DCB49-0070-4918-B2FD-9F67CA427A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7487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C1567B-C360-F0CA-37D9-1A65F73AB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B790242-A01B-E59F-0058-EC4C1DD2AD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412D3BF-961F-B606-9379-67C5CD3568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6BEC006-0636-602F-5BAC-E37AE79EF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B59D-29E9-4B00-9B8B-22E9B535692C}" type="datetimeFigureOut">
              <a:rPr kumimoji="1" lang="ja-JP" altLang="en-US" smtClean="0"/>
              <a:t>2022/10/4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AB04FFE-DBF6-85BB-FE11-EB51C2389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C254837-57D9-F98A-A511-4E3B6C2F7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DCB49-0070-4918-B2FD-9F67CA427A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7034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2DD09CF-B834-61E4-A363-442DF8B3F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7D287D3-F9E1-21DF-84D4-6DE41AA25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995D2E7-1AC0-3859-7B14-4265FC8969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FB59D-29E9-4B00-9B8B-22E9B535692C}" type="datetimeFigureOut">
              <a:rPr kumimoji="1" lang="ja-JP" altLang="en-US" smtClean="0"/>
              <a:t>2022/10/4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336E81B-2364-2207-029E-09B7BC2AC4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FCD5543-BBCF-804A-B893-26E1B9AA38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DCB49-0070-4918-B2FD-9F67CA427A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47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4787F9-6203-1B70-EC4C-69010A1FB1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70206"/>
            <a:ext cx="12192000" cy="3150973"/>
          </a:xfrm>
        </p:spPr>
        <p:txBody>
          <a:bodyPr>
            <a:noAutofit/>
          </a:bodyPr>
          <a:lstStyle/>
          <a:p>
            <a:r>
              <a:rPr kumimoji="1" lang="en-US" altLang="ja-JP" sz="7200" b="1" dirty="0"/>
              <a:t>Cultural Experience</a:t>
            </a:r>
            <a:br>
              <a:rPr kumimoji="1" lang="en-US" altLang="ja-JP" sz="7200" b="1" dirty="0"/>
            </a:br>
            <a:r>
              <a:rPr kumimoji="1" lang="ja-JP" altLang="en-US" sz="7200" b="1" dirty="0"/>
              <a:t>文化体験</a:t>
            </a:r>
            <a:br>
              <a:rPr kumimoji="1" lang="en-US" altLang="ja-JP" sz="7200" b="1" dirty="0"/>
            </a:br>
            <a:br>
              <a:rPr kumimoji="1" lang="en-US" altLang="ja-JP" sz="7200" b="1" dirty="0"/>
            </a:br>
            <a:r>
              <a:rPr kumimoji="1" lang="en-US" altLang="ja-JP" sz="7200" b="1" dirty="0"/>
              <a:t>【Tea Ceremony</a:t>
            </a:r>
            <a:r>
              <a:rPr kumimoji="1" lang="ja-JP" altLang="en-US" sz="7200" b="1" dirty="0"/>
              <a:t>・</a:t>
            </a:r>
            <a:r>
              <a:rPr lang="ja-JP" altLang="en-US" sz="7200" b="1" dirty="0"/>
              <a:t>茶道</a:t>
            </a:r>
            <a:r>
              <a:rPr kumimoji="1" lang="en-US" altLang="ja-JP" sz="7200" b="1" dirty="0"/>
              <a:t>】</a:t>
            </a:r>
            <a:endParaRPr kumimoji="1" lang="ja-JP" alt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3032697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9080F6-BC52-20FB-B389-15EC9F135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548" y="411934"/>
            <a:ext cx="10906496" cy="387474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C011 Practicing Zen though Tea Ceremony</a:t>
            </a:r>
            <a:br>
              <a:rPr kumimoji="1"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ja-JP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茶道をとおして、禅の心を学ぶ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1606DE2-EFFF-974F-9425-A7F83C3A25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032" y="1079500"/>
            <a:ext cx="3815718" cy="2543812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AB6745A2-7761-5A06-3C02-6A3E0B735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50079" y="4071742"/>
            <a:ext cx="3815717" cy="2543811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6F028325-9676-F2F8-FA90-3F58BA068B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03" y="4071741"/>
            <a:ext cx="3815718" cy="254381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C552E477-E954-BA7F-37D2-3BEE7EEE54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079" y="1081984"/>
            <a:ext cx="3815718" cy="254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302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29</Words>
  <Application>Microsoft Office PowerPoint</Application>
  <PresentationFormat>ワイド画面</PresentationFormat>
  <Paragraphs>2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Cultural Experience 文化体験  【Tea Ceremony・茶道】</vt:lpstr>
      <vt:lpstr>C011 Practicing Zen though Tea Ceremony 茶道をとおして、禅の心を学ぶ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茶道</dc:title>
  <dc:creator>KENICHI</dc:creator>
  <cp:lastModifiedBy>mso.tjt30@ijcee.com</cp:lastModifiedBy>
  <cp:revision>9</cp:revision>
  <dcterms:created xsi:type="dcterms:W3CDTF">2022-09-30T07:25:13Z</dcterms:created>
  <dcterms:modified xsi:type="dcterms:W3CDTF">2022-10-04T01:11:54Z</dcterms:modified>
</cp:coreProperties>
</file>