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4" r:id="rId4"/>
    <p:sldId id="281" r:id="rId5"/>
    <p:sldId id="282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E8E340-52D6-B672-EBB2-EC4FAF120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BE431E3-1AA5-B39C-385E-041C7B266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EAF220-F00F-E40B-527E-ECC57982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F0B646-E454-3ABD-1CE3-E3F7FA92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D51D27-4B22-3344-967C-31ABD23C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25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340725-091B-DC6A-756B-4880F051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93D3833-F7CA-4A52-0447-03E5E269A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8DB33A-B5F9-49E4-5D16-9BBE29A0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713DE6-0604-E879-8F14-AAB94E03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8C1B8C-F37E-FCFE-79F2-43747143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36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BC4D579-6364-3B66-C89B-022D22835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BA09779-E86B-8497-6728-FFD27A602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A65301-7528-0957-B8EC-85EF182E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7DB900-80BC-560C-496A-97AB5604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4A8FC3-8E6F-3989-EC3C-833FC874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12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5F1DFD-77DE-B6F6-42F7-12127CD0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1483A8-B6FB-C0F3-2AAD-6B98ACD85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4B9E82-2332-8C7D-2975-2E9F1EA3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AA9A72-0E32-FD00-74D3-AC6AF4C2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008B1D-4F5D-9EC6-D98D-17052183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23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520B6B-60F5-6BF2-4531-8DA8DC5A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BE9883B-85AC-6DCA-7EC2-870494404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F1B70C-124D-8CA1-66E3-4C8A2837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0ED7DD-F790-A765-BC71-A3C0A926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F4A321-E36D-9B91-8C48-1D06B21A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36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1D6FD2-7DDD-D1FF-BC5D-C726944B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B52D49-CA42-D2A0-895C-D28ECC8DE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046F9C-9804-0E1A-EC88-1CE1D4CE1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319D767-4138-F832-BC86-E59797AB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F19DC04-6BF4-CEB1-E19F-8AD7A0CF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668D03-7015-A67B-058E-E85CFBA4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65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4D1765-1B58-1026-ABE4-0D99A394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2BB4792-8246-4842-E662-98CF34D7C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17D11EC-0283-9307-7988-58CE12802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E516E9F-AEBA-7520-D2D1-72AFA18EA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F0C235F-8412-CB9F-577E-3876D2CAF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F6DB09F-E553-1845-4CC8-1FF2C712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61C1552-E124-2C05-6A47-F7786839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E93663A-69D7-1713-DF1B-C997E007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14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42776F-3EB1-8367-0427-E65E2454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04A3662-EBE4-4F76-2646-5F3877E1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DAE7FCA-7F79-71B8-5AB7-414706F1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DFADA52-FE6D-EF87-E2F4-2C949C6B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6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58B2544-BE9C-19DF-03C7-97EBD831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0915DCC-8075-07F3-5648-C3BA52D6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C9EF7F-9F36-1C7B-BE8D-46E38DC1D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124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C554CE-6815-467F-A0EA-D23CBD05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77EE91-5A56-6465-DEBF-0B96A181A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4EB120D-FC88-E99C-E82F-2ADBA1C88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676CA0-8FE8-D52A-0B1C-D97AF04F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4552548-2E5B-6D86-C6AE-0421A995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1B8933-902E-D4B6-17A2-34DCE715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60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FBB152-86C2-1A07-D13C-9B784998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1AA3826-A293-F1CA-28DD-6481D521D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CB83CF-1FE5-F90B-5D1F-E399B9D28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CBE08B1-3240-95FA-4556-A4B0F4E1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0A6B06B-708A-6A7C-C4DD-DAD7390FA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AAE881-F2DA-8DE2-986F-3F0EAE76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70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2F457BE-C4DD-41F2-357F-9CB00E04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C55BF7A-4DFF-3D0D-7454-B32F35DFF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5959E0-E545-17F8-BD8B-03A7FFB07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2CE1-EF5D-4B2C-B7E9-C447F6254E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4FE1BE-4968-27E8-45AB-5D1643CB7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DFF1BB-7343-6D65-B1E0-9A8FAF249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9BF2A-D124-4016-9FD1-BFF8501ED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15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A02909-B974-744C-F49B-D1B1B2115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4216"/>
            <a:ext cx="12192000" cy="3620530"/>
          </a:xfrm>
        </p:spPr>
        <p:txBody>
          <a:bodyPr>
            <a:noAutofit/>
          </a:bodyPr>
          <a:lstStyle/>
          <a:p>
            <a:r>
              <a:rPr kumimoji="1" lang="en-US" altLang="ja-JP" sz="7200" b="1" dirty="0"/>
              <a:t>Cultural Experience</a:t>
            </a:r>
            <a:br>
              <a:rPr kumimoji="1" lang="en-US" altLang="ja-JP" sz="7200" b="1" dirty="0"/>
            </a:br>
            <a:r>
              <a:rPr kumimoji="1" lang="ja-JP" altLang="en-US" sz="7200" b="1" dirty="0"/>
              <a:t>文化体験</a:t>
            </a:r>
            <a:br>
              <a:rPr kumimoji="1" lang="en-US" altLang="ja-JP" sz="7200" b="1" dirty="0"/>
            </a:br>
            <a:br>
              <a:rPr kumimoji="1" lang="en-US" altLang="ja-JP" sz="7200" b="1" dirty="0"/>
            </a:br>
            <a:r>
              <a:rPr kumimoji="1" lang="en-US" altLang="ja-JP" sz="7200" b="1" dirty="0"/>
              <a:t>【Art</a:t>
            </a:r>
            <a:r>
              <a:rPr kumimoji="1" lang="ja-JP" altLang="en-US" sz="7200" b="1" dirty="0"/>
              <a:t>・芸術</a:t>
            </a:r>
            <a:r>
              <a:rPr kumimoji="1" lang="en-US" altLang="ja-JP" sz="7200" b="1" dirty="0"/>
              <a:t>】</a:t>
            </a:r>
            <a:endParaRPr kumimoji="1" lang="ja-JP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91413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49" y="-149992"/>
            <a:ext cx="10906496" cy="139585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C012 Furoshiki Cloth Wrapping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つの折り方を学べる、風呂敷体験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A66F4D9-BF4C-9A04-D33C-32130B445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236251"/>
            <a:ext cx="3793386" cy="253015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C9212E7-C6C0-42AF-CB99-B9406D164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b="11031"/>
          <a:stretch/>
        </p:blipFill>
        <p:spPr>
          <a:xfrm>
            <a:off x="1790700" y="4067357"/>
            <a:ext cx="3793386" cy="253015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941A876-B990-CFEB-3C0B-B1261D0C7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0" y="4098096"/>
            <a:ext cx="3793386" cy="25301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7ACBA76-D5D8-6F53-9A83-281C8B912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26" y="1245862"/>
            <a:ext cx="3812759" cy="25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9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52" y="229747"/>
            <a:ext cx="10906496" cy="92972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C013 Traditional Origami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日本の伝統文化　折り紙体験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EA1C86-F703-8569-2C91-65B7FF82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47" y="1159474"/>
            <a:ext cx="3714852" cy="24765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5A4C2A-FB79-2A4C-A3E3-CE8F02E21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75" y="3935785"/>
            <a:ext cx="3633247" cy="24765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F79F4E2-8D4A-81AD-7D00-D6BDEA329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75" y="1159474"/>
            <a:ext cx="3633246" cy="24499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BEDF0B4-BE62-EAFA-7148-C8EDE6E2E7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/>
          <a:stretch/>
        </p:blipFill>
        <p:spPr>
          <a:xfrm>
            <a:off x="6483247" y="3935785"/>
            <a:ext cx="3714852" cy="24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0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52" y="245455"/>
            <a:ext cx="10906496" cy="98945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C018 Japanese Calligraphy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書道体験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E1AEC64-0015-AB8A-F44A-56BA2E3D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72" y="1234546"/>
            <a:ext cx="3919124" cy="261168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BCB6B4B-6058-2584-853F-506546558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72" y="4063102"/>
            <a:ext cx="3919124" cy="26155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0632EA7-AA8E-6318-263D-E0AB34109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5" y="1234908"/>
            <a:ext cx="3919125" cy="26116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A4BB54-15D2-EC8E-0A23-74E6BB1E5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6" y="4067008"/>
            <a:ext cx="3919124" cy="26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9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4" y="-247444"/>
            <a:ext cx="11677551" cy="183494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C019 Ikebana: Japanese Flower Arrangement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生け花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128FD9B-AC0A-B642-2311-F78CA16C6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17" y="1362855"/>
            <a:ext cx="3409974" cy="24431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9E5D562-D602-B7F5-5878-CC89F0B35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17" y="4064359"/>
            <a:ext cx="3409974" cy="243263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F551686-C949-2388-24A9-F48BD320E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24" y="4064359"/>
            <a:ext cx="3409974" cy="23992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D75B907-C094-437B-4D66-D988F21A1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24" y="1362855"/>
            <a:ext cx="3409974" cy="24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72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53</Words>
  <Application>Microsoft Office PowerPoint</Application>
  <PresentationFormat>ワイド画面</PresentationFormat>
  <Paragraphs>5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游ゴシック</vt:lpstr>
      <vt:lpstr>游ゴシック Light</vt:lpstr>
      <vt:lpstr>Arial</vt:lpstr>
      <vt:lpstr>Office テーマ</vt:lpstr>
      <vt:lpstr>Cultural Experience 文化体験  【Art・芸術】</vt:lpstr>
      <vt:lpstr>C012 Furoshiki Cloth Wrapping Experience 7つの折り方を学べる、風呂敷体験</vt:lpstr>
      <vt:lpstr>C013 Traditional Origami Experience 日本の伝統文化　折り紙体験</vt:lpstr>
      <vt:lpstr>C018 Japanese Calligraphy Experience 書道体験</vt:lpstr>
      <vt:lpstr>C019 Ikebana: Japanese Flower Arrangement 生け花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アート</dc:title>
  <dc:creator>KENICHI</dc:creator>
  <cp:lastModifiedBy>mso.tjt30@ijcee.com</cp:lastModifiedBy>
  <cp:revision>9</cp:revision>
  <dcterms:created xsi:type="dcterms:W3CDTF">2022-09-30T07:25:33Z</dcterms:created>
  <dcterms:modified xsi:type="dcterms:W3CDTF">2022-10-04T01:13:09Z</dcterms:modified>
</cp:coreProperties>
</file>