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90" r:id="rId4"/>
    <p:sldId id="292" r:id="rId5"/>
    <p:sldId id="294" r:id="rId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2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D8C3C2-F3FD-A327-7909-D3F8F0997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7B4BC71-2332-35ED-1AF4-800316AA77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1CF1A2C-7B4C-B591-15E1-66CDD1173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252E-CA6F-42CD-BC61-0B640C087D36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B927958-E32E-F09E-A02D-6387D10D3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E87BA5F-8034-A161-694F-A899EB1E5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DEBF-5ACB-434C-8FFE-08DB3EA395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282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DDA21A-6310-6BD3-0308-BD5AF28B5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FA138E9-B883-4717-9CB1-AA32B8973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5D2764-792E-C4D1-ED86-DD9A05B53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252E-CA6F-42CD-BC61-0B640C087D36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D19F78F-3D8D-3A4E-30B4-3D64DEA72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F76D671-6B8B-E996-0FBA-72280D572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DEBF-5ACB-434C-8FFE-08DB3EA395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5977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D991086-1FB1-A6EA-CA58-1CD5DCE174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F9BB03E-35C0-58EF-B2E2-26DCD7B02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350CB08-CD74-4955-3B34-43D67CB77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252E-CA6F-42CD-BC61-0B640C087D36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7D3700F-46E1-1B0E-BF43-3C6D38963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56D9617-9A39-05D7-3011-500C13747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DEBF-5ACB-434C-8FFE-08DB3EA395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9332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3EFEA3-6138-EB8B-C255-BC25061A9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AE6BD8-21C7-5B20-7097-AD917B853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F601EB3-B1F1-19CF-D565-5731D586C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252E-CA6F-42CD-BC61-0B640C087D36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1111140-8ECA-8F00-E49E-82F4088B8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C0BA882-31CC-E53A-8351-310A97F66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DEBF-5ACB-434C-8FFE-08DB3EA395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7993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8373CD-9771-41D0-05CF-56C0AA90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BF6C30E-F106-83AF-D357-80814784E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E44652-6CE9-F1DA-B3F7-FC8DF6C11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252E-CA6F-42CD-BC61-0B640C087D36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4FDFF4-2376-60F7-A8AE-811146D0A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9AB77E7-7212-FC63-4744-4BB70A845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DEBF-5ACB-434C-8FFE-08DB3EA395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6389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E36A45-D78E-B0A2-B173-796CF2037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8867F53-816A-52A6-C1DD-02B3A374B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4006422-0EEA-75D7-4737-76CCC637D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585BB03-8458-A1E2-67F5-7B98B3E5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252E-CA6F-42CD-BC61-0B640C087D36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BD5D05A-820B-8E23-49E2-EB0AFF1F3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313DA32-9A42-90B3-556F-88DA1B378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DEBF-5ACB-434C-8FFE-08DB3EA395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5937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FC46A1-83C6-7D01-1415-B652C5D65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FD1A374-F8F7-9E31-8662-9AE5BED50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5937076-1DFB-D8E1-C9C3-9F7D0C9E42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E243680-4049-CDF4-142D-356A6659EC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2D3D9C6-F4FA-EA90-47B4-528CAAAA96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8F78D41-97B8-614A-100E-F5112BD1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252E-CA6F-42CD-BC61-0B640C087D36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A49358C-F4A4-F5E7-60D7-965C47855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42375B1-60F6-45E8-F77E-AB97F968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DEBF-5ACB-434C-8FFE-08DB3EA395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533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DCCA0D-097A-BB07-8426-E0CA2221C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07ABC7D-8835-B4AC-AE5C-000109AA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252E-CA6F-42CD-BC61-0B640C087D36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8FB9098-6865-B83A-2FF3-E86C43B19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A11D3BE-B134-3E5D-B3BA-F52C74CEF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DEBF-5ACB-434C-8FFE-08DB3EA395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241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C331A05-CA1D-2AF8-9839-C4A48843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252E-CA6F-42CD-BC61-0B640C087D36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AC0C2DC-300E-F3A3-E08F-A56CC2FA8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5F8FCB-DD36-A24C-A673-B4A7F03C3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DEBF-5ACB-434C-8FFE-08DB3EA395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2344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4D4D9B-7C16-8B53-3BB3-EA333A1CF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4DA854F-ADEE-821A-04EB-947D6710F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AE13B4C-6C37-6307-3B96-109D2A1D0B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CB9CF98-0311-1B1B-E130-47D9FD62D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252E-CA6F-42CD-BC61-0B640C087D36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4A2A2CB-F84C-1954-3B56-95AB4DA0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53DBA1D-61AE-4E7E-A8CA-415A803F3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DEBF-5ACB-434C-8FFE-08DB3EA395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8690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2A461F-6425-029F-F0E3-E5996EC14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589BF4E-9855-FA20-24E9-8CAC372802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E9E61C2-21F2-77FE-36FD-53D66B4E1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53A302C-CFC9-4ACF-FF66-E3397327F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252E-CA6F-42CD-BC61-0B640C087D36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7020F11-D939-1F9A-5F10-A86900B08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DB72A18-0383-E958-F1CC-CA046BAEC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DEBF-5ACB-434C-8FFE-08DB3EA395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4782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B8979FC-B634-16E2-CA24-F9E20460E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EAAF123-509F-BBEF-D00F-8ECCE19A7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C6F88A2-A395-CA3B-622F-A45B681812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4252E-CA6F-42CD-BC61-0B640C087D36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8CCA3E4-B2E1-B032-C9C2-0C94C77B36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AA0C53E-CA8A-587C-E976-AD539FD39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9DEBF-5ACB-434C-8FFE-08DB3EA395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221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967A7C-7995-9153-DFEA-123484139D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69928"/>
            <a:ext cx="12192000" cy="2735704"/>
          </a:xfrm>
        </p:spPr>
        <p:txBody>
          <a:bodyPr>
            <a:noAutofit/>
          </a:bodyPr>
          <a:lstStyle/>
          <a:p>
            <a:r>
              <a:rPr kumimoji="1" lang="en-US" altLang="ja-JP" sz="7200" b="1" dirty="0"/>
              <a:t>Tours </a:t>
            </a:r>
            <a:r>
              <a:rPr kumimoji="1" lang="ja-JP" altLang="en-US" sz="7200" b="1" dirty="0"/>
              <a:t>ツアー</a:t>
            </a:r>
            <a:br>
              <a:rPr kumimoji="1" lang="en-US" altLang="ja-JP" sz="7200" b="1" dirty="0"/>
            </a:br>
            <a:br>
              <a:rPr kumimoji="1" lang="en-US" altLang="ja-JP" sz="7200" b="1" dirty="0"/>
            </a:br>
            <a:r>
              <a:rPr kumimoji="1" lang="en-US" altLang="ja-JP" sz="6600" b="1" dirty="0"/>
              <a:t>【Tokyo Suburbs</a:t>
            </a:r>
            <a:r>
              <a:rPr kumimoji="1" lang="ja-JP" altLang="en-US" sz="6600" b="1" dirty="0"/>
              <a:t>・東京近郊</a:t>
            </a:r>
            <a:r>
              <a:rPr kumimoji="1" lang="en-US" altLang="ja-JP" sz="6600" b="1" dirty="0"/>
              <a:t>】</a:t>
            </a:r>
            <a:endParaRPr kumimoji="1" lang="ja-JP" alt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4130552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EA94A4-04A2-7A0E-AC6C-FA0E323C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771" y="0"/>
            <a:ext cx="9516658" cy="1273196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E001 </a:t>
            </a:r>
            <a:r>
              <a:rPr kumimoji="1" lang="nl-NL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Kanto: Mt Fuji &amp; Lake Kawaguchiko Cycling Tour</a:t>
            </a:r>
            <a:br>
              <a:rPr kumimoji="1" lang="nl-NL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富士五合目・河口湖周遊ツアー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4CDCAE2B-A765-8266-AA39-9D0569EAE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442" y="4173911"/>
            <a:ext cx="3689112" cy="245999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5372A22-CACE-6B30-070D-F69C4101A9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9" r="14480"/>
          <a:stretch/>
        </p:blipFill>
        <p:spPr>
          <a:xfrm>
            <a:off x="2078442" y="1188579"/>
            <a:ext cx="3689114" cy="24638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F8747AE-8C13-3FCF-0998-DD91CDDB9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41" y="4163140"/>
            <a:ext cx="3689114" cy="246379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4BCAB39-48D2-DB47-1220-F7280374B4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 r="3368"/>
          <a:stretch/>
        </p:blipFill>
        <p:spPr>
          <a:xfrm rot="5400000">
            <a:off x="7086601" y="526427"/>
            <a:ext cx="2463801" cy="378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08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EA94A4-04A2-7A0E-AC6C-FA0E323C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260" y="-192632"/>
            <a:ext cx="10283190" cy="141183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E002 Kanto: Hakone’s Mt. </a:t>
            </a:r>
            <a:r>
              <a:rPr kumimoji="1" lang="en-U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Kintoki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Trekking Tour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箱根　金時山・仙石原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E600D08-E89E-AD99-C37C-308282F7B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955" y="1219199"/>
            <a:ext cx="3619192" cy="241279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0F3B66F-442B-82CA-BA1A-623E4DDC8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122" y="4057095"/>
            <a:ext cx="3619191" cy="241279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1BAFEF4-F034-F41B-322C-6D62A1FD1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916" y="4057095"/>
            <a:ext cx="3619192" cy="241279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E9054BF-47EB-C46F-4B7E-C05E33F725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194" y="1219199"/>
            <a:ext cx="3619914" cy="241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98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EA94A4-04A2-7A0E-AC6C-FA0E323C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405" y="143246"/>
            <a:ext cx="10283190" cy="1087514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E003 Kanto: Hakone Museums &amp; Tokaido Highway Tour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箱根　美術館と石畳旧街道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050CCDE-FA64-3F5A-6FFA-B4800E483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941" y="1356223"/>
            <a:ext cx="3443201" cy="229546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C5286BC-1C87-35BB-9670-85BDE9B54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941" y="4249889"/>
            <a:ext cx="3443978" cy="229632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AB7A587-B5D2-729B-3C83-CF58BC99D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973" y="4249890"/>
            <a:ext cx="3444486" cy="229632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824B1F3-32E3-D479-418E-008C4730AB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258" y="1356224"/>
            <a:ext cx="3443201" cy="229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94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EA94A4-04A2-7A0E-AC6C-FA0E323C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024" y="-69215"/>
            <a:ext cx="11115040" cy="1339215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E004 Kanto: Hakone Art, History &amp; Fuji Views Tour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箱根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日本美術と歴史に満ちた富士山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AE9D357E-18B2-7D8A-19D4-25254ACFF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198" y="4102100"/>
            <a:ext cx="3758802" cy="250586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92F7C5A-8749-91DD-776F-CB296C4FBE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2" r="4249"/>
          <a:stretch/>
        </p:blipFill>
        <p:spPr>
          <a:xfrm>
            <a:off x="2337198" y="1137656"/>
            <a:ext cx="3758802" cy="247604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75E2B44-53C5-A6D6-86B6-BF2D6DA45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961" y="4102100"/>
            <a:ext cx="3758802" cy="250586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35044D1-A03E-A0EC-3F29-D5AE290A4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961" y="1137656"/>
            <a:ext cx="3758802" cy="250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23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79</Words>
  <Application>Microsoft Office PowerPoint</Application>
  <PresentationFormat>ワイド画面</PresentationFormat>
  <Paragraphs>5</Paragraphs>
  <Slides>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9" baseType="lpstr">
      <vt:lpstr>游ゴシック</vt:lpstr>
      <vt:lpstr>游ゴシック Light</vt:lpstr>
      <vt:lpstr>Arial</vt:lpstr>
      <vt:lpstr>Office テーマ</vt:lpstr>
      <vt:lpstr>Tours ツアー  【Tokyo Suburbs・東京近郊】</vt:lpstr>
      <vt:lpstr>E001 Kanto: Mt Fuji &amp; Lake Kawaguchiko Cycling Tour 富士五合目・河口湖周遊ツアー</vt:lpstr>
      <vt:lpstr>E002 Kanto: Hakone’s Mt. Kintoki Trekking Tour 箱根　金時山・仙石原</vt:lpstr>
      <vt:lpstr>E003 Kanto: Hakone Museums &amp; Tokaido Highway Tour 箱根　美術館と石畳旧街道</vt:lpstr>
      <vt:lpstr>E004 Kanto: Hakone Art, History &amp; Fuji Views Tour 箱根(日本美術と歴史に満ちた富士山)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東京近郊</dc:title>
  <dc:creator>KENICHI</dc:creator>
  <cp:lastModifiedBy>mso.tjt30@ijcee.com</cp:lastModifiedBy>
  <cp:revision>6</cp:revision>
  <dcterms:created xsi:type="dcterms:W3CDTF">2022-09-30T07:27:51Z</dcterms:created>
  <dcterms:modified xsi:type="dcterms:W3CDTF">2022-10-04T01:18:11Z</dcterms:modified>
</cp:coreProperties>
</file>